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0529"/>
            <a:ext cx="9144000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3592"/>
            <a:ext cx="9144000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62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64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45009"/>
            <a:ext cx="2628900" cy="5491649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45009"/>
            <a:ext cx="7734300" cy="549164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54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25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15545"/>
            <a:ext cx="1051560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336618"/>
            <a:ext cx="1051560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41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59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45010"/>
            <a:ext cx="10515600" cy="1252534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88543"/>
            <a:ext cx="5157787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67064"/>
            <a:ext cx="5157787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88543"/>
            <a:ext cx="518318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67064"/>
            <a:ext cx="5183188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994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00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11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33026"/>
            <a:ext cx="617220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64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33026"/>
            <a:ext cx="617220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2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45010"/>
            <a:ext cx="1051560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5046"/>
            <a:ext cx="1051560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CE5A-A4AD-4C45-A7BF-3FD51E347E8C}" type="datetimeFigureOut">
              <a:rPr lang="nl-NL" smtClean="0"/>
              <a:t>8-7-2019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06163"/>
            <a:ext cx="41148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397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55360BF-D8D8-4834-815B-89344DFF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3661839"/>
            <a:ext cx="1978941" cy="1978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D908924-E704-4FFB-ACF0-B5C48E04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1182591"/>
            <a:ext cx="1978941" cy="197894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D000AF-C8B4-405A-B0FE-BD774F490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2" y="1182591"/>
            <a:ext cx="1978941" cy="1978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E62241A-C41A-49FB-9B2F-8A75ACAB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1" y="3661839"/>
            <a:ext cx="1978940" cy="1978940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8FC80226-7232-46FB-92FC-1F360E5D172E}"/>
              </a:ext>
            </a:extLst>
          </p:cNvPr>
          <p:cNvSpPr/>
          <p:nvPr/>
        </p:nvSpPr>
        <p:spPr>
          <a:xfrm>
            <a:off x="3302869" y="540880"/>
            <a:ext cx="2582944" cy="5241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EBAFE33-5CA0-461E-8D3F-797A512F2F5A}"/>
              </a:ext>
            </a:extLst>
          </p:cNvPr>
          <p:cNvSpPr/>
          <p:nvPr/>
        </p:nvSpPr>
        <p:spPr>
          <a:xfrm>
            <a:off x="6306188" y="540879"/>
            <a:ext cx="2582944" cy="52413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BD026F4-A911-4A87-BB2C-130452D1DD6D}"/>
              </a:ext>
            </a:extLst>
          </p:cNvPr>
          <p:cNvSpPr txBox="1"/>
          <p:nvPr/>
        </p:nvSpPr>
        <p:spPr>
          <a:xfrm>
            <a:off x="3517426" y="697992"/>
            <a:ext cx="2166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Malaria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394D252-A3C7-4705-937C-D2AF6992E8DD}"/>
              </a:ext>
            </a:extLst>
          </p:cNvPr>
          <p:cNvSpPr txBox="1"/>
          <p:nvPr/>
        </p:nvSpPr>
        <p:spPr>
          <a:xfrm>
            <a:off x="6709012" y="697992"/>
            <a:ext cx="177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</a:p>
        </p:txBody>
      </p:sp>
    </p:spTree>
    <p:extLst>
      <p:ext uri="{BB962C8B-B14F-4D97-AF65-F5344CB8AC3E}">
        <p14:creationId xmlns:p14="http://schemas.microsoft.com/office/powerpoint/2010/main" val="156152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2148779E-338D-45B0-8776-C34C91F1F37F}"/>
              </a:ext>
            </a:extLst>
          </p:cNvPr>
          <p:cNvSpPr txBox="1"/>
          <p:nvPr/>
        </p:nvSpPr>
        <p:spPr>
          <a:xfrm>
            <a:off x="4554245" y="328474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F0D38E-2B31-4287-88E7-34062427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35" y="795400"/>
            <a:ext cx="1694026" cy="21708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05182C-3217-4C32-95AD-6F870BB0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32" y="795400"/>
            <a:ext cx="1848796" cy="21610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D835AA-B404-494D-A45E-37462D919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90" y="795400"/>
            <a:ext cx="1605837" cy="221327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CADE759-D396-43C0-90D0-FDA7CD97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93" y="757053"/>
            <a:ext cx="1848796" cy="22516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6222C95-A638-4EA8-B402-8AE0B1708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355" y="757052"/>
            <a:ext cx="1790040" cy="22516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FFC9F1A-D4C1-42B3-B9FE-4ADE63219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80" y="4075888"/>
            <a:ext cx="1316851" cy="204436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E7A559B-D243-4189-838B-34509745D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561" y="3955034"/>
            <a:ext cx="2362067" cy="228606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F81462-84DE-434C-B4B8-1E69AFA71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343" y="4075888"/>
            <a:ext cx="1899323" cy="210272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B64929F-4C8A-4128-8FA3-4AA0E36FA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374" y="3984217"/>
            <a:ext cx="1809029" cy="228606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C0D5E7F-1445-4FE0-BCB6-22384688F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762" y="3955033"/>
            <a:ext cx="1825633" cy="2315251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7C6F35C-B97D-4713-8732-67065A9244B2}"/>
              </a:ext>
            </a:extLst>
          </p:cNvPr>
          <p:cNvSpPr txBox="1"/>
          <p:nvPr/>
        </p:nvSpPr>
        <p:spPr>
          <a:xfrm>
            <a:off x="677528" y="18997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FA5EF9A-6C3A-4697-AD27-84288FE63096}"/>
              </a:ext>
            </a:extLst>
          </p:cNvPr>
          <p:cNvSpPr txBox="1"/>
          <p:nvPr/>
        </p:nvSpPr>
        <p:spPr>
          <a:xfrm>
            <a:off x="2942242" y="18997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DD2FAB1-01E7-48C7-A326-2EFB5E41F4FE}"/>
              </a:ext>
            </a:extLst>
          </p:cNvPr>
          <p:cNvSpPr txBox="1"/>
          <p:nvPr/>
        </p:nvSpPr>
        <p:spPr>
          <a:xfrm>
            <a:off x="5295288" y="149069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5F44513-DEE0-4154-8997-C39A655A3424}"/>
              </a:ext>
            </a:extLst>
          </p:cNvPr>
          <p:cNvSpPr txBox="1"/>
          <p:nvPr/>
        </p:nvSpPr>
        <p:spPr>
          <a:xfrm>
            <a:off x="7512002" y="110721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907C04A-7CE4-49A5-AFE1-845E2E578780}"/>
              </a:ext>
            </a:extLst>
          </p:cNvPr>
          <p:cNvSpPr txBox="1"/>
          <p:nvPr/>
        </p:nvSpPr>
        <p:spPr>
          <a:xfrm>
            <a:off x="9927355" y="1064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4B5AE13-EBBA-4887-8AF6-24B6B7093E82}"/>
              </a:ext>
            </a:extLst>
          </p:cNvPr>
          <p:cNvSpPr txBox="1"/>
          <p:nvPr/>
        </p:nvSpPr>
        <p:spPr>
          <a:xfrm>
            <a:off x="9891762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7DB0540-B82A-4B06-8802-E967A71597AA}"/>
              </a:ext>
            </a:extLst>
          </p:cNvPr>
          <p:cNvSpPr txBox="1"/>
          <p:nvPr/>
        </p:nvSpPr>
        <p:spPr>
          <a:xfrm>
            <a:off x="7429363" y="33115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48B5C6F-1272-49B1-B6C6-CB69717D7F29}"/>
              </a:ext>
            </a:extLst>
          </p:cNvPr>
          <p:cNvSpPr txBox="1"/>
          <p:nvPr/>
        </p:nvSpPr>
        <p:spPr>
          <a:xfrm>
            <a:off x="5120984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4B215A4-5EA9-49FA-A229-2F7CB77381C9}"/>
              </a:ext>
            </a:extLst>
          </p:cNvPr>
          <p:cNvSpPr txBox="1"/>
          <p:nvPr/>
        </p:nvSpPr>
        <p:spPr>
          <a:xfrm>
            <a:off x="2705574" y="3298975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56C82447-866C-461C-8D27-BB801F74AD33}"/>
              </a:ext>
            </a:extLst>
          </p:cNvPr>
          <p:cNvSpPr txBox="1"/>
          <p:nvPr/>
        </p:nvSpPr>
        <p:spPr>
          <a:xfrm>
            <a:off x="474605" y="341213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</p:spTree>
    <p:extLst>
      <p:ext uri="{BB962C8B-B14F-4D97-AF65-F5344CB8AC3E}">
        <p14:creationId xmlns:p14="http://schemas.microsoft.com/office/powerpoint/2010/main" val="31343308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63</Words>
  <Application>Microsoft Office PowerPoint</Application>
  <PresentationFormat>Aangepast</PresentationFormat>
  <Paragraphs>22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CMU Serif</vt:lpstr>
      <vt:lpstr>Kantoorthema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simcha van helvoort</dc:creator>
  <cp:lastModifiedBy>simcha van helvoort</cp:lastModifiedBy>
  <cp:revision>3</cp:revision>
  <dcterms:created xsi:type="dcterms:W3CDTF">2019-07-08T12:52:38Z</dcterms:created>
  <dcterms:modified xsi:type="dcterms:W3CDTF">2019-07-08T14:22:42Z</dcterms:modified>
</cp:coreProperties>
</file>